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83" autoAdjust="0"/>
  </p:normalViewPr>
  <p:slideViewPr>
    <p:cSldViewPr>
      <p:cViewPr varScale="1">
        <p:scale>
          <a:sx n="73" d="100"/>
          <a:sy n="73" d="100"/>
        </p:scale>
        <p:origin x="1181" y="72"/>
      </p:cViewPr>
      <p:guideLst>
        <p:guide orient="horz" pos="1480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032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57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</a:t>
            </a: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пуск синхронного электродвигателя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принцип действия и устройство трехфазного синхронного двигателя. Ознакомиться с особенностями и порядком асинхронного пуска в ход синхронного двигателя.</a:t>
            </a: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643510"/>
            <a:ext cx="8270370" cy="523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08720"/>
            <a:ext cx="8133685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43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32656"/>
            <a:ext cx="8284308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0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Синхронный двигатель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– это электрическая машина, работающая от переменного тока. Главная ее особенность заключается в том, что скорость (частота), с которой вращается ротор, равна частоте вращения магнитного поля и остается неизменной вне зависимости от подключаемой нагрузки.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Синхронная машина в обычном исполнении состоит из неподвижной части –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статора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пазах которого помещается трехфазная обмотка, и вращающейся части –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ротора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электромагнитами, к обмотке возбуждения которых подводится постоянный ток при помощи контактных колец и наложенных на них щеток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Статор синхронной машины ничем не отличается от статора асинхронной машины. Ротор ее выполняется или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явнополюсным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 выступающими полюсами), или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неявнополюсным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(цилиндрический ротор).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41333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4696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188640"/>
            <a:ext cx="8435280" cy="28803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764704"/>
            <a:ext cx="8784976" cy="498596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27984" y="4817911"/>
            <a:ext cx="42588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Ротор синхронного электродвигателя создает постоянное магнитное поле, а статор – вращающееся магнитное поле. Работа синхронного электродвигателя основана на взаимодействии вращающегося магнитного поля статора и постоянного магнитного поля ротора.</a:t>
            </a:r>
            <a:endParaRPr lang="ru-RU" sz="14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67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51715"/>
            <a:ext cx="8712968" cy="544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6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629810"/>
            <a:ext cx="8496944" cy="553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6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620688"/>
            <a:ext cx="8420220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7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40444"/>
            <a:ext cx="8449105" cy="493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86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67" y="692696"/>
            <a:ext cx="8380161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50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55704"/>
            <a:ext cx="7920880" cy="616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20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176</Words>
  <Application>Microsoft Office PowerPoint</Application>
  <PresentationFormat>Экран (4:3)</PresentationFormat>
  <Paragraphs>27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Лабораторная работа № 2. Асинхронный пуск синхронного электродвигателя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vik</cp:lastModifiedBy>
  <cp:revision>36</cp:revision>
  <dcterms:modified xsi:type="dcterms:W3CDTF">2018-09-24T06:14:49Z</dcterms:modified>
</cp:coreProperties>
</file>